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66" r:id="rId5"/>
    <p:sldId id="263" r:id="rId6"/>
    <p:sldId id="264" r:id="rId7"/>
    <p:sldId id="265" r:id="rId8"/>
    <p:sldId id="267" r:id="rId9"/>
  </p:sldIdLst>
  <p:sldSz cx="5486400" cy="82296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 userDrawn="1">
          <p15:clr>
            <a:srgbClr val="A4A3A4"/>
          </p15:clr>
        </p15:guide>
        <p15:guide id="2" pos="1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7A02"/>
    <a:srgbClr val="1F386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8"/>
  </p:normalViewPr>
  <p:slideViewPr>
    <p:cSldViewPr snapToGrid="0" snapToObjects="1" showGuides="1">
      <p:cViewPr varScale="1">
        <p:scale>
          <a:sx n="93" d="100"/>
          <a:sy n="93" d="100"/>
        </p:scale>
        <p:origin x="2400" y="78"/>
      </p:cViewPr>
      <p:guideLst>
        <p:guide orient="horz" pos="2592"/>
        <p:guide pos="170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9" d="100"/>
          <a:sy n="89" d="100"/>
        </p:scale>
        <p:origin x="300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162CEFD-EC02-5242-844A-F4E82E3C29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>
              <a:latin typeface="Franklin Gothic Book" panose="020B0503020102020204" pitchFamily="34" charset="0"/>
            </a:endParaRP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D2EBE8B-4111-2445-A111-367AE03F59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0524AB4-F6D7-4AC6-9F2D-3277C69CD22D}" type="datetime1">
              <a:rPr lang="pt-BR" smtClean="0">
                <a:latin typeface="Franklin Gothic Book" panose="020B0503020102020204" pitchFamily="34" charset="0"/>
              </a:rPr>
              <a:t>06/10/2025</a:t>
            </a:fld>
            <a:endParaRPr lang="pt-BR" dirty="0">
              <a:latin typeface="Franklin Gothic Book" panose="020B0503020102020204" pitchFamily="34" charset="0"/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4A2BA5B-654B-A143-880E-9417ACB81BB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>
              <a:latin typeface="Franklin Gothic Book" panose="020B0503020102020204" pitchFamily="34" charset="0"/>
            </a:endParaRP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77FA3E0D-7DA4-0345-B4A5-7C514FFCEEC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6BFD9DE-F6D3-F74C-B6C2-6EAC954130A0}" type="slidenum">
              <a:rPr lang="pt-BR" smtClean="0">
                <a:latin typeface="Franklin Gothic Book" panose="020B0503020102020204" pitchFamily="34" charset="0"/>
              </a:rPr>
              <a:t>‹nº›</a:t>
            </a:fld>
            <a:endParaRPr lang="pt-BR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5390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4F44620-45F6-4AA5-8524-45421BC73DE8}" type="datetime1">
              <a:rPr lang="pt-BR" smtClean="0"/>
              <a:t>06/10/2025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AF5949C-736D-47F7-9DFC-0243C8C1AD0E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48033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AF5949C-736D-47F7-9DFC-0243C8C1AD0E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9395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AF5949C-736D-47F7-9DFC-0243C8C1AD0E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4717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AF5949C-736D-47F7-9DFC-0243C8C1AD0E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581917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AF5949C-736D-47F7-9DFC-0243C8C1AD0E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3147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AF5949C-736D-47F7-9DFC-0243C8C1AD0E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8640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apa do Liv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8C348EB9-644A-7B45-9BD6-E419E27BA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7190" y="500543"/>
            <a:ext cx="4732020" cy="1182983"/>
          </a:xfrm>
        </p:spPr>
        <p:txBody>
          <a:bodyPr rtlCol="0" anchor="b">
            <a:normAutofit/>
          </a:bodyPr>
          <a:lstStyle>
            <a:lvl1pPr>
              <a:defRPr b="1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pt-BR" sz="4800">
                <a:solidFill>
                  <a:schemeClr val="accent1">
                    <a:lumMod val="50000"/>
                  </a:schemeClr>
                </a:solidFill>
                <a:latin typeface="+mj-lt"/>
              </a:rPr>
              <a:t>Clique para editar o estilo de título Mestre</a:t>
            </a:r>
            <a:endParaRPr lang="pt-BR" sz="48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358B83BF-62A2-614A-94B7-F7BDFA39B6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491" y="1907297"/>
            <a:ext cx="4857419" cy="478089"/>
          </a:xfrm>
        </p:spPr>
        <p:txBody>
          <a:bodyPr rtlCol="0" anchor="ctr">
            <a:noAutofit/>
          </a:bodyPr>
          <a:lstStyle/>
          <a:p>
            <a:pPr lvl="0" rtl="0"/>
            <a:r>
              <a:rPr lang="pt-BR" sz="2000">
                <a:solidFill>
                  <a:schemeClr val="accent1">
                    <a:lumMod val="50000"/>
                  </a:schemeClr>
                </a:solidFill>
                <a:latin typeface="+mn-lt"/>
              </a:rPr>
              <a:t>Editar estilos de texto Mestre</a:t>
            </a:r>
            <a:endParaRPr lang="pt-BR" sz="20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8F6EABB8-214B-5948-B66A-A2A6D60FBD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63757" y="7301631"/>
            <a:ext cx="2358956" cy="462722"/>
          </a:xfrm>
        </p:spPr>
        <p:txBody>
          <a:bodyPr rtlCol="0" anchor="ctr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Nome do Autor</a:t>
            </a:r>
            <a:endParaRPr lang="pt-BR" dirty="0"/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C12D4323-C288-EC45-AD01-3B49D6129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485249">
            <a:off x="3146655" y="4770377"/>
            <a:ext cx="1841500" cy="1150938"/>
          </a:xfrm>
        </p:spPr>
        <p:txBody>
          <a:bodyPr rtlCol="0"/>
          <a:lstStyle>
            <a:lvl1pPr>
              <a:defRPr b="1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/>
              <a:t>Lorem ipsum dolores sit amet.</a:t>
            </a:r>
            <a:endParaRPr lang="pt-BR" dirty="0"/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B6A943C0-C9B9-9240-8AF0-E5C67B72C8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501772">
            <a:off x="3387964" y="4221634"/>
            <a:ext cx="1498600" cy="474872"/>
          </a:xfrm>
        </p:spPr>
        <p:txBody>
          <a:bodyPr rtlCol="0" anchor="b"/>
          <a:lstStyle>
            <a:lvl1pPr>
              <a:defRPr lang="en-US" b="0" i="0" dirty="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b="1">
                <a:solidFill>
                  <a:schemeClr val="accent1">
                    <a:lumMod val="50000"/>
                  </a:schemeClr>
                </a:solidFill>
                <a:latin typeface="+mj-lt"/>
              </a:rPr>
              <a:t>VENCEDOR</a:t>
            </a:r>
            <a:endParaRPr lang="pt-BR" b="1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58426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 Capa do Liv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B815B78-3C0D-BA47-9658-535B558B6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461258" y="4639998"/>
            <a:ext cx="1297146" cy="189396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ítulo 1">
            <a:extLst>
              <a:ext uri="{FF2B5EF4-FFF2-40B4-BE49-F238E27FC236}">
                <a16:creationId xmlns:a16="http://schemas.microsoft.com/office/drawing/2014/main" id="{8C348EB9-644A-7B45-9BD6-E419E27BA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7190" y="500543"/>
            <a:ext cx="4732020" cy="1182983"/>
          </a:xfrm>
        </p:spPr>
        <p:txBody>
          <a:bodyPr rtlCol="0" anchor="b">
            <a:normAutofit/>
          </a:bodyPr>
          <a:lstStyle>
            <a:lvl1pPr>
              <a:defRPr b="1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</a:lstStyle>
          <a:p>
            <a:pPr rtl="0"/>
            <a:r>
              <a:rPr lang="pt-BR" sz="4800">
                <a:solidFill>
                  <a:schemeClr val="accent1">
                    <a:lumMod val="50000"/>
                  </a:schemeClr>
                </a:solidFill>
                <a:latin typeface="+mj-lt"/>
              </a:rPr>
              <a:t>Clique para editar o estilo de título Mestre</a:t>
            </a:r>
            <a:endParaRPr lang="pt-BR" sz="4800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358B83BF-62A2-614A-94B7-F7BDFA39B61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14491" y="1907297"/>
            <a:ext cx="4857419" cy="478089"/>
          </a:xfrm>
        </p:spPr>
        <p:txBody>
          <a:bodyPr rtlCol="0" anchor="ctr">
            <a:noAutofit/>
          </a:bodyPr>
          <a:lstStyle/>
          <a:p>
            <a:pPr lvl="0" rtl="0"/>
            <a:r>
              <a:rPr lang="pt-BR" sz="2000">
                <a:solidFill>
                  <a:schemeClr val="accent1">
                    <a:lumMod val="50000"/>
                  </a:schemeClr>
                </a:solidFill>
                <a:latin typeface="+mn-lt"/>
              </a:rPr>
              <a:t>Editar estilos de texto Mestre</a:t>
            </a:r>
            <a:endParaRPr lang="pt-BR" sz="20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8F6EABB8-214B-5948-B66A-A2A6D60FBD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63757" y="7301631"/>
            <a:ext cx="2358956" cy="462722"/>
          </a:xfrm>
        </p:spPr>
        <p:txBody>
          <a:bodyPr rtlCol="0" anchor="ctr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/>
              <a:t>Nome do Autor</a:t>
            </a:r>
            <a:endParaRPr lang="pt-BR" dirty="0"/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C12D4323-C288-EC45-AD01-3B49D61298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 rot="485249">
            <a:off x="3146655" y="4770377"/>
            <a:ext cx="1841500" cy="1150938"/>
          </a:xfrm>
        </p:spPr>
        <p:txBody>
          <a:bodyPr rtlCol="0"/>
          <a:lstStyle>
            <a:lvl1pPr>
              <a:defRPr b="1">
                <a:solidFill>
                  <a:schemeClr val="accent1">
                    <a:lumMod val="50000"/>
                  </a:schemeClr>
                </a:solidFill>
                <a:latin typeface="+mn-lt"/>
              </a:defRPr>
            </a:lvl1pPr>
          </a:lstStyle>
          <a:p>
            <a:pPr lvl="0" rtl="0"/>
            <a:r>
              <a:rPr lang="pt-BR"/>
              <a:t>Lorem ipsum dolores sit amet.</a:t>
            </a:r>
            <a:endParaRPr lang="pt-BR" dirty="0"/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B6A943C0-C9B9-9240-8AF0-E5C67B72C87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 rot="501772">
            <a:off x="3387964" y="4221634"/>
            <a:ext cx="1498600" cy="474872"/>
          </a:xfrm>
        </p:spPr>
        <p:txBody>
          <a:bodyPr rtlCol="0" anchor="b"/>
          <a:lstStyle>
            <a:lvl1pPr>
              <a:defRPr lang="en-US" b="0" i="0" dirty="0">
                <a:solidFill>
                  <a:schemeClr val="accent1">
                    <a:lumMod val="50000"/>
                  </a:schemeClr>
                </a:solidFill>
                <a:latin typeface="Century" panose="02040604050505020304" pitchFamily="18" charset="0"/>
              </a:defRPr>
            </a:lvl1pPr>
          </a:lstStyle>
          <a:p>
            <a:pPr rtl="0"/>
            <a:r>
              <a:rPr lang="pt-BR" b="1">
                <a:solidFill>
                  <a:schemeClr val="accent1">
                    <a:lumMod val="50000"/>
                  </a:schemeClr>
                </a:solidFill>
                <a:latin typeface="+mj-lt"/>
              </a:rPr>
              <a:t>VENCEDOR</a:t>
            </a:r>
            <a:endParaRPr lang="pt-BR" b="1" dirty="0">
              <a:solidFill>
                <a:schemeClr val="accent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04344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título 1">
            <a:extLst>
              <a:ext uri="{FF2B5EF4-FFF2-40B4-BE49-F238E27FC236}">
                <a16:creationId xmlns:a16="http://schemas.microsoft.com/office/drawing/2014/main" id="{3EDB6F4F-54A9-0542-8858-04A5CFB6F5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7190" y="475488"/>
            <a:ext cx="4732020" cy="12840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="1">
                <a:latin typeface="Century Gothic" panose="020B0502020202020204" pitchFamily="34" charset="0"/>
              </a:defRPr>
            </a:lvl1pPr>
          </a:lstStyle>
          <a:p>
            <a:pPr rtl="0"/>
            <a:r>
              <a:rPr lang="pt-BR" noProof="0"/>
              <a:t>CLIQUE PARA EDITAR</a:t>
            </a:r>
            <a:endParaRPr lang="pt-BR" noProof="0" dirty="0"/>
          </a:p>
        </p:txBody>
      </p:sp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7070E9EF-18F7-EB49-871C-4D51A56898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190" y="1856510"/>
            <a:ext cx="4732020" cy="484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latin typeface="Century Gothic" panose="020B0502020202020204" pitchFamily="34" charset="0"/>
              </a:defRPr>
            </a:lvl1pPr>
          </a:lstStyle>
          <a:p>
            <a:pPr rtl="0"/>
            <a:r>
              <a:rPr lang="pt-BR" noProof="0"/>
              <a:t>Lorem Ipsum Dolor Sit Amet</a:t>
            </a:r>
            <a:endParaRPr lang="pt-BR" noProof="0" dirty="0"/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7091C673-61F1-4C4C-A60D-482B40FC6DA0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377190" y="7449312"/>
            <a:ext cx="4732020" cy="304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>
                <a:latin typeface="Century Gothic" panose="020B0502020202020204" pitchFamily="34" charset="0"/>
              </a:defRPr>
            </a:lvl1pPr>
          </a:lstStyle>
          <a:p>
            <a:pPr rtl="0"/>
            <a:r>
              <a:rPr lang="pt-BR" noProof="0"/>
              <a:t>Nome do Autor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5304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377190" y="1033898"/>
            <a:ext cx="4732020" cy="7256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pt-BR" noProof="0"/>
              <a:t>Clique para editar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77190" y="1856510"/>
            <a:ext cx="4732020" cy="30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noProof="0"/>
              <a:t>Lorem Ipsum Dolor Sit Amet</a:t>
            </a:r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3874770" y="7627622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C0AAE73-94C6-E445-94AA-C46E4BE13F9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00507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txStyles>
    <p:titleStyle>
      <a:lvl1pPr algn="ctr" defTabSz="548640" rtl="0" eaLnBrk="1" latinLnBrk="0" hangingPunct="1">
        <a:lnSpc>
          <a:spcPct val="90000"/>
        </a:lnSpc>
        <a:spcBef>
          <a:spcPct val="0"/>
        </a:spcBef>
        <a:buNone/>
        <a:defRPr sz="4800" b="0" i="0" kern="1200" spc="6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lose da água do oceano">
            <a:extLst>
              <a:ext uri="{FF2B5EF4-FFF2-40B4-BE49-F238E27FC236}">
                <a16:creationId xmlns:a16="http://schemas.microsoft.com/office/drawing/2014/main" id="{8033F9B1-8ED5-5945-921A-20EA36B40A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0"/>
            <a:ext cx="5486400" cy="8217779"/>
          </a:xfrm>
          <a:prstGeom prst="rect">
            <a:avLst/>
          </a:prstGeom>
        </p:spPr>
      </p:pic>
      <p:sp>
        <p:nvSpPr>
          <p:cNvPr id="16" name="Estrela de 7 pontos 10">
            <a:extLst>
              <a:ext uri="{FF2B5EF4-FFF2-40B4-BE49-F238E27FC236}">
                <a16:creationId xmlns:a16="http://schemas.microsoft.com/office/drawing/2014/main" id="{9754AD07-C2AC-F149-BCE4-AA4476813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8423">
            <a:off x="3076161" y="3868935"/>
            <a:ext cx="2067340" cy="2067340"/>
          </a:xfrm>
          <a:prstGeom prst="star7">
            <a:avLst>
              <a:gd name="adj" fmla="val 37647"/>
              <a:gd name="hf" fmla="val 102572"/>
              <a:gd name="vf" fmla="val 105210"/>
            </a:avLst>
          </a:prstGeom>
          <a:gradFill flip="none" rotWithShape="1">
            <a:gsLst>
              <a:gs pos="0">
                <a:schemeClr val="accent3">
                  <a:lumMod val="5000"/>
                  <a:lumOff val="95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A74C0990-88DE-C64C-9E1C-54AAA4BAE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pt-BR">
                <a:solidFill>
                  <a:schemeClr val="tx1"/>
                </a:solidFill>
                <a:latin typeface="Century Gothic" panose="020B0502020202020204" pitchFamily="34" charset="0"/>
              </a:rPr>
              <a:t>TÍTULO DO LIVRO</a:t>
            </a:r>
            <a:endParaRPr lang="pt-BR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3C4672FA-6C9F-BE46-BDB8-3EB11730E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pt-BR">
                <a:latin typeface="Century Gothic" panose="020B0502020202020204" pitchFamily="34" charset="0"/>
              </a:rPr>
              <a:t>Lorem ipsum dolores elit amet.</a:t>
            </a:r>
            <a:endParaRPr lang="pt-BR" dirty="0">
              <a:latin typeface="Century Gothic" panose="020B0502020202020204" pitchFamily="34" charset="0"/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97819710-AD54-FB4B-8046-DEBA4BB46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>
            <a:normAutofit/>
          </a:bodyPr>
          <a:lstStyle/>
          <a:p>
            <a:pPr rtl="0"/>
            <a:endParaRPr lang="pt-BR" sz="2200" b="1" dirty="0">
              <a:latin typeface="Century Gothic" panose="020B0502020202020204" pitchFamily="34" charset="0"/>
            </a:endParaRP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8B5943C-D9D5-0248-9E05-6E3BAA5FC6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 rot="485249">
            <a:off x="3110079" y="4825241"/>
            <a:ext cx="1841500" cy="1150938"/>
          </a:xfrm>
        </p:spPr>
        <p:txBody>
          <a:bodyPr rtlCol="0">
            <a:normAutofit/>
          </a:bodyPr>
          <a:lstStyle/>
          <a:p>
            <a:pPr rtl="0"/>
            <a:r>
              <a:rPr lang="pt-BR" sz="1600" b="0">
                <a:solidFill>
                  <a:schemeClr val="tx1"/>
                </a:solidFill>
                <a:latin typeface="Century Gothic" panose="020B0502020202020204" pitchFamily="34" charset="0"/>
              </a:rPr>
              <a:t>Lorem ipsum dolores elit</a:t>
            </a:r>
            <a:endParaRPr lang="pt-BR" sz="1600" b="0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6208DDB1-1AC1-3A41-A435-3DCCB82FDB1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pt-BR" b="1">
                <a:solidFill>
                  <a:schemeClr val="tx1"/>
                </a:solidFill>
                <a:latin typeface="Century Gothic" panose="020B0502020202020204" pitchFamily="34" charset="0"/>
              </a:rPr>
              <a:t>VENCEDOR</a:t>
            </a:r>
            <a:endParaRPr lang="pt-BR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EC9FD1C3-0EA0-4140-AABA-DF86A28FB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461258" y="4639998"/>
            <a:ext cx="1297146" cy="189396"/>
          </a:xfrm>
          <a:prstGeom prst="line">
            <a:avLst/>
          </a:prstGeom>
          <a:ln w="1587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CA7886D-7E72-F94E-98A6-E8B9D985D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-2" y="7469907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70CAD530-A30C-E945-A554-E0ACB463F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-2" y="7555632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46E34264-0B6A-8348-8B59-4C491B6A1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63757" y="7289800"/>
            <a:ext cx="2358884" cy="46272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220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963CDB96-1789-0643-B50C-86E71029B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922641" y="7469907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64F921FF-EC41-F64A-A45F-057A8D678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922641" y="7555632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807484B3-2351-3E42-B07A-77CDFFF7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86769" y="1790045"/>
            <a:ext cx="4512862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m 2" descr="Uma imagem contendo Mapa">
            <a:extLst>
              <a:ext uri="{FF2B5EF4-FFF2-40B4-BE49-F238E27FC236}">
                <a16:creationId xmlns:a16="http://schemas.microsoft.com/office/drawing/2014/main" id="{891D06F3-BAD3-D88B-C3ED-642621EF31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22"/>
            <a:ext cx="5486400" cy="821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33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26447321-AAB4-4CA9-9647-EBA931B81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486769" y="1790045"/>
            <a:ext cx="4512862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449AAA-A17A-D44F-B162-0251676CE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769" y="3062845"/>
            <a:ext cx="4857419" cy="478089"/>
          </a:xfrm>
        </p:spPr>
        <p:txBody>
          <a:bodyPr rtlCol="0"/>
          <a:lstStyle/>
          <a:p>
            <a:endParaRPr lang="pt-BR" b="1" dirty="0"/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 Despertar da Pequena Raposa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A Casa na Árvore Misteriosa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Os Novos Amigos da Floresta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 Desafio do Rio Ruidoso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 Segredo da Árvore Gigante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 Pôr do Sol da Coragem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O Tesouro que Não Brilha</a:t>
            </a:r>
          </a:p>
          <a:p>
            <a:pPr marL="342900" indent="-342900" algn="l">
              <a:buFont typeface="+mj-lt"/>
              <a:buAutoNum type="arabicPeriod"/>
            </a:pPr>
            <a:r>
              <a:rPr lang="pt-BR" sz="2000" dirty="0"/>
              <a:t>De Volta ao Lar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AC9FD4DF-A3BA-4EA9-6565-4FE2AB9CF42D}"/>
              </a:ext>
            </a:extLst>
          </p:cNvPr>
          <p:cNvSpPr txBox="1"/>
          <p:nvPr/>
        </p:nvSpPr>
        <p:spPr>
          <a:xfrm>
            <a:off x="1049590" y="987633"/>
            <a:ext cx="42945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/>
              <a:t>📖 Sumário</a:t>
            </a:r>
          </a:p>
          <a:p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1155672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 descr="Pintura de um urso de pelúcia&#10;&#10;O conteúdo gerado por IA pode estar incorreto.">
            <a:extLst>
              <a:ext uri="{FF2B5EF4-FFF2-40B4-BE49-F238E27FC236}">
                <a16:creationId xmlns:a16="http://schemas.microsoft.com/office/drawing/2014/main" id="{2327193D-F293-EF45-8DBB-D06AEB1B55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E9472A62-1DB1-CDC5-E758-709BE9482431}"/>
              </a:ext>
            </a:extLst>
          </p:cNvPr>
          <p:cNvSpPr txBox="1"/>
          <p:nvPr/>
        </p:nvSpPr>
        <p:spPr>
          <a:xfrm>
            <a:off x="0" y="113016"/>
            <a:ext cx="332882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O sol nascia suave sobre as montanhas, e os raios dourados entravam pela toca de Luma, uma pequena raposa de pelo cor de cobre e olhos curiosos.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Ela se espreguiçou, olhou para o céu e sussurrou: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Hoje vai ser um dia especial, eu sinto!</a:t>
            </a:r>
          </a:p>
          <a:p>
            <a:r>
              <a:rPr lang="pt-BR" b="1" dirty="0">
                <a:solidFill>
                  <a:schemeClr val="bg1"/>
                </a:solidFill>
              </a:rPr>
              <a:t>Naquele instante, um brilho diferente chamou sua atenção. No alto das árvores, algo reluzia como ouro.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Era uma casa na árvore, escondida no coração da floresta.</a:t>
            </a:r>
          </a:p>
          <a:p>
            <a:r>
              <a:rPr lang="pt-BR" b="1" dirty="0">
                <a:solidFill>
                  <a:schemeClr val="bg1"/>
                </a:solidFill>
              </a:rPr>
              <a:t>Luma encheu a mochilinha com uma maçã, uma pedrinha da sorte e seu lenço favorito.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Hora da aventura! — disse sorrindo.</a:t>
            </a:r>
          </a:p>
        </p:txBody>
      </p:sp>
    </p:spTree>
    <p:extLst>
      <p:ext uri="{BB962C8B-B14F-4D97-AF65-F5344CB8AC3E}">
        <p14:creationId xmlns:p14="http://schemas.microsoft.com/office/powerpoint/2010/main" val="809111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Conector Reto 18">
            <a:extLst>
              <a:ext uri="{FF2B5EF4-FFF2-40B4-BE49-F238E27FC236}">
                <a16:creationId xmlns:a16="http://schemas.microsoft.com/office/drawing/2014/main" id="{ACA7886D-7E72-F94E-98A6-E8B9D985DB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-2" y="7469907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70CAD530-A30C-E945-A554-E0ACB463F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-2" y="7555632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46E34264-0B6A-8348-8B59-4C491B6A1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63757" y="7289800"/>
            <a:ext cx="2358884" cy="46272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220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963CDB96-1789-0643-B50C-86E71029B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922641" y="7469907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64F921FF-EC41-F64A-A45F-057A8D678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922641" y="7555632"/>
            <a:ext cx="156375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Imagem 25" descr="Pintura de desenho animado&#10;&#10;O conteúdo gerado por IA pode estar incorreto.">
            <a:extLst>
              <a:ext uri="{FF2B5EF4-FFF2-40B4-BE49-F238E27FC236}">
                <a16:creationId xmlns:a16="http://schemas.microsoft.com/office/drawing/2014/main" id="{FCF248EB-7F16-A776-9B74-D2EFB662A7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A295D671-B0F5-A774-6D67-28EB130E01F1}"/>
              </a:ext>
            </a:extLst>
          </p:cNvPr>
          <p:cNvSpPr txBox="1"/>
          <p:nvPr/>
        </p:nvSpPr>
        <p:spPr>
          <a:xfrm>
            <a:off x="164386" y="181219"/>
            <a:ext cx="323635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 pequena raposa seguiu entre os arbustos, ouvindo o som do vento e o canto dos pássaros.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Cada passo fazia o chão cantar: </a:t>
            </a:r>
            <a:r>
              <a:rPr lang="pt-BR" b="1" i="1" dirty="0" err="1">
                <a:solidFill>
                  <a:schemeClr val="bg1"/>
                </a:solidFill>
              </a:rPr>
              <a:t>crac</a:t>
            </a:r>
            <a:r>
              <a:rPr lang="pt-BR" b="1" i="1" dirty="0">
                <a:solidFill>
                  <a:schemeClr val="bg1"/>
                </a:solidFill>
              </a:rPr>
              <a:t>, </a:t>
            </a:r>
            <a:r>
              <a:rPr lang="pt-BR" b="1" i="1" dirty="0" err="1">
                <a:solidFill>
                  <a:schemeClr val="bg1"/>
                </a:solidFill>
              </a:rPr>
              <a:t>crac</a:t>
            </a:r>
            <a:r>
              <a:rPr lang="pt-BR" b="1" dirty="0">
                <a:solidFill>
                  <a:schemeClr val="bg1"/>
                </a:solidFill>
              </a:rPr>
              <a:t>.</a:t>
            </a:r>
          </a:p>
          <a:p>
            <a:r>
              <a:rPr lang="pt-BR" b="1" dirty="0">
                <a:solidFill>
                  <a:schemeClr val="bg1"/>
                </a:solidFill>
              </a:rPr>
              <a:t>Quando finalmente chegou perto, percebeu que a casa era feita de galhos trançados, com janelas redondas e uma corda balançando ao lado.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Mas… quem morava ali?</a:t>
            </a:r>
          </a:p>
          <a:p>
            <a:r>
              <a:rPr lang="pt-BR" b="1" dirty="0">
                <a:solidFill>
                  <a:schemeClr val="bg1"/>
                </a:solidFill>
              </a:rPr>
              <a:t>De repente, um som veio de dentro: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Quem ousa se aproximar da minha casa?</a:t>
            </a:r>
          </a:p>
          <a:p>
            <a:r>
              <a:rPr lang="pt-BR" b="1" dirty="0">
                <a:solidFill>
                  <a:schemeClr val="bg1"/>
                </a:solidFill>
              </a:rPr>
              <a:t>Luma se assustou, mas respondeu firme: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Sou Luma, e estou só de passagem!</a:t>
            </a:r>
          </a:p>
          <a:p>
            <a:r>
              <a:rPr lang="pt-BR" b="1" dirty="0">
                <a:solidFill>
                  <a:schemeClr val="bg1"/>
                </a:solidFill>
              </a:rPr>
              <a:t>Da janela, apareceu um esquilo de cachecol vermelho, sorrindo.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Eu sou Tito! Quer subir para comer algumas nozes?</a:t>
            </a:r>
          </a:p>
          <a:p>
            <a:r>
              <a:rPr lang="pt-BR" b="1" dirty="0">
                <a:solidFill>
                  <a:schemeClr val="bg1"/>
                </a:solidFill>
              </a:rPr>
              <a:t>E assim começou uma nova amizade.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386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46E34264-0B6A-8348-8B59-4C491B6A1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63757" y="7289800"/>
            <a:ext cx="2358884" cy="46272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2200" dirty="0"/>
          </a:p>
        </p:txBody>
      </p:sp>
      <p:pic>
        <p:nvPicPr>
          <p:cNvPr id="25" name="Imagem 24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D51E6CFB-9C82-7C6E-E26C-426468AC9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82194"/>
            <a:ext cx="5486400" cy="8229600"/>
          </a:xfrm>
          <a:prstGeom prst="rect">
            <a:avLst/>
          </a:prstGeom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9E8D92BE-3D94-AB8B-CCBB-F3ABE4E99EF1}"/>
              </a:ext>
            </a:extLst>
          </p:cNvPr>
          <p:cNvSpPr txBox="1"/>
          <p:nvPr/>
        </p:nvSpPr>
        <p:spPr>
          <a:xfrm>
            <a:off x="41097" y="267772"/>
            <a:ext cx="47363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Tito apresentou Luma a outros moradores: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Nina, a coruja sábia que lia histórias antigas, e </a:t>
            </a:r>
            <a:r>
              <a:rPr lang="pt-BR" b="1" dirty="0" err="1">
                <a:solidFill>
                  <a:schemeClr val="bg1"/>
                </a:solidFill>
              </a:rPr>
              <a:t>Bilo</a:t>
            </a:r>
            <a:r>
              <a:rPr lang="pt-BR" b="1" dirty="0">
                <a:solidFill>
                  <a:schemeClr val="bg1"/>
                </a:solidFill>
              </a:rPr>
              <a:t>, um coelho brincalhão que colecionava pedrinhas coloridas.</a:t>
            </a:r>
          </a:p>
          <a:p>
            <a:r>
              <a:rPr lang="pt-BR" b="1" dirty="0">
                <a:solidFill>
                  <a:schemeClr val="bg1"/>
                </a:solidFill>
              </a:rPr>
              <a:t>Eles contaram que, há muito tempo, a floresta escondia um segredo: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uma árvore gigante no centro do bosque, onde o “Coração da Floresta” batia, guardando a energia de todas as criaturas.</a:t>
            </a:r>
          </a:p>
          <a:p>
            <a:r>
              <a:rPr lang="pt-BR" b="1" dirty="0">
                <a:solidFill>
                  <a:schemeClr val="bg1"/>
                </a:solidFill>
              </a:rPr>
              <a:t>Luma ficou encantada.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Eu preciso ver essa árvore!</a:t>
            </a:r>
          </a:p>
          <a:p>
            <a:r>
              <a:rPr lang="pt-BR" b="1" dirty="0">
                <a:solidFill>
                  <a:schemeClr val="bg1"/>
                </a:solidFill>
              </a:rPr>
              <a:t>Mas Nina advertiu:</a:t>
            </a:r>
            <a:br>
              <a:rPr lang="pt-BR" b="1" dirty="0">
                <a:solidFill>
                  <a:schemeClr val="bg1"/>
                </a:solidFill>
              </a:rPr>
            </a:br>
            <a:r>
              <a:rPr lang="pt-BR" b="1" dirty="0">
                <a:solidFill>
                  <a:schemeClr val="bg1"/>
                </a:solidFill>
              </a:rPr>
              <a:t>— Para chegar lá, é preciso atravessar o Rio Ruidoso. E ele só deixa passar quem tiver coragem verdadeira.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20032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tantia-Franklin Gothic Book">
      <a:maj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865954_TF22301254" id="{B3CC6710-AD68-491B-9FC9-9C23376C7754}" vid="{193C4C27-41C5-4D39-B993-5E1FE7CD9E7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02E0EF7D44C04B9FA644DBFF45FF6A" ma:contentTypeVersion="13" ma:contentTypeDescription="Create a new document." ma:contentTypeScope="" ma:versionID="206b9469efed5238e3299da57cdc015e">
  <xsd:schema xmlns:xsd="http://www.w3.org/2001/XMLSchema" xmlns:xs="http://www.w3.org/2001/XMLSchema" xmlns:p="http://schemas.microsoft.com/office/2006/metadata/properties" xmlns:ns2="876de33e-aaa5-4507-9b92-b84e676ded0d" xmlns:ns3="ef88797d-310b-4d46-ad9c-0c23fa0c8d45" targetNamespace="http://schemas.microsoft.com/office/2006/metadata/properties" ma:root="true" ma:fieldsID="281ed500249cd3fe925a7af84a8b56c4" ns2:_="" ns3:_="">
    <xsd:import namespace="876de33e-aaa5-4507-9b92-b84e676ded0d"/>
    <xsd:import namespace="ef88797d-310b-4d46-ad9c-0c23fa0c8d4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6de33e-aaa5-4507-9b92-b84e676ded0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1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88797d-310b-4d46-ad9c-0c23fa0c8d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f88797d-310b-4d46-ad9c-0c23fa0c8d4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68F8DD-C0BC-4CFB-B937-072F86D6FD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6de33e-aaa5-4507-9b92-b84e676ded0d"/>
    <ds:schemaRef ds:uri="ef88797d-310b-4d46-ad9c-0c23fa0c8d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B6D9C61-855D-4A6B-87A3-335A334FA67F}">
  <ds:schemaRefs>
    <ds:schemaRef ds:uri="http://schemas.microsoft.com/office/2006/metadata/properties"/>
    <ds:schemaRef ds:uri="http://schemas.microsoft.com/office/infopath/2007/PartnerControls"/>
    <ds:schemaRef ds:uri="ef88797d-310b-4d46-ad9c-0c23fa0c8d45"/>
  </ds:schemaRefs>
</ds:datastoreItem>
</file>

<file path=customXml/itemProps3.xml><?xml version="1.0" encoding="utf-8"?>
<ds:datastoreItem xmlns:ds="http://schemas.openxmlformats.org/officeDocument/2006/customXml" ds:itemID="{C73CF1F6-040D-4BE0-B35B-972B94CB82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Capas de livros</Template>
  <TotalTime>40</TotalTime>
  <Words>416</Words>
  <Application>Microsoft Office PowerPoint</Application>
  <PresentationFormat>Personalizar</PresentationFormat>
  <Paragraphs>32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Arial</vt:lpstr>
      <vt:lpstr>Calibri</vt:lpstr>
      <vt:lpstr>Century</vt:lpstr>
      <vt:lpstr>Century Gothic</vt:lpstr>
      <vt:lpstr>Constantia</vt:lpstr>
      <vt:lpstr>Franklin Gothic Book</vt:lpstr>
      <vt:lpstr>Tema do Office</vt:lpstr>
      <vt:lpstr>TÍTULO DO LIVRO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Pedro Henrique Rocha Pacheco</dc:creator>
  <cp:lastModifiedBy>Pedro Henrique Rocha Pacheco</cp:lastModifiedBy>
  <cp:revision>1</cp:revision>
  <dcterms:created xsi:type="dcterms:W3CDTF">2025-10-06T17:47:42Z</dcterms:created>
  <dcterms:modified xsi:type="dcterms:W3CDTF">2025-10-06T18:28:36Z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0x0101005F02E0EF7D44C04B9FA644DBFF45FF6A</vt:lpwstr>
  </property>
</Properties>
</file>